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3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E3F2-DF1E-4704-A473-6408A249FC84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B876-5DBB-49E6-A3BB-0A4E1392EDA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9990490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5E3F2-DF1E-4704-A473-6408A249FC84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BB876-5DBB-49E6-A3BB-0A4E1392EDA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487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sz="4800" b="1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LASER PHOTOCOAGULATION</a:t>
            </a:r>
            <a:br>
              <a:rPr lang="en-ID" sz="4800" b="1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4800" b="1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Diabetic Retinopathy</a:t>
            </a:r>
            <a:endParaRPr lang="en-ID" sz="48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92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Sejarah Perkembangan</a:t>
            </a:r>
            <a:b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Teknologi Laser Fotokoagulasi</a:t>
            </a:r>
            <a:endParaRPr lang="en-ID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2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Teknologi Laser Fotokoagulasi</a:t>
            </a:r>
            <a:b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Retina Gold-standard</a:t>
            </a:r>
            <a:endParaRPr lang="en-ID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7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Teknologi Laser Fotokoagulasi</a:t>
            </a:r>
            <a:b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Retina Gold-standard</a:t>
            </a:r>
            <a:endParaRPr lang="en-ID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85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VISULAS 532s </a:t>
            </a:r>
            <a:endParaRPr lang="en-ID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66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Komponen Alat dan Deskripsi</a:t>
            </a:r>
            <a:endParaRPr lang="en-ID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51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Condensing Lens</a:t>
            </a:r>
            <a:endParaRPr lang="en-ID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86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tx1"/>
                </a:solidFill>
              </a:rPr>
              <a:t>Introduction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44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/>
            <a:r>
              <a:rPr lang="en-US" sz="3200" b="1" smtClean="0">
                <a:ea typeface="ＭＳ Ｐゴシック" pitchFamily="34" charset="-128"/>
              </a:rPr>
              <a:t>Indonesia: Epidemiology of Diabetic Complications</a:t>
            </a:r>
            <a:endParaRPr lang="en-US" sz="3200" b="1" dirty="0" smtClean="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61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43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Diabetic Retinopathy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95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Intraretinal Hemorrhages and Microaneurysms</a:t>
            </a:r>
            <a:endParaRPr lang="en-ID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42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Venous Beading</a:t>
            </a:r>
            <a:endParaRPr lang="en-ID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08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Intraretinal Microvascular Abnormalities (IRMAs)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84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Neovascularization Of The Disc (NVD)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14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Neovascularization Elsewhere (NVE)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86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FFFFFF"/>
                </a:solidFill>
              </a:rPr>
              <a:t>Classification of DR</a:t>
            </a:r>
            <a:br>
              <a:rPr lang="en-US" b="1" smtClean="0">
                <a:solidFill>
                  <a:srgbClr val="FFFFFF"/>
                </a:solidFill>
              </a:rPr>
            </a:br>
            <a:r>
              <a:rPr lang="en-US" sz="2200" b="1" smtClean="0">
                <a:solidFill>
                  <a:srgbClr val="FFFFFF"/>
                </a:solidFill>
              </a:rPr>
              <a:t>(</a:t>
            </a:r>
            <a:r>
              <a:rPr lang="en-US" sz="2200" b="1" i="1" smtClean="0">
                <a:solidFill>
                  <a:srgbClr val="FFFFFF"/>
                </a:solidFill>
              </a:rPr>
              <a:t>ICO guidelines 2017</a:t>
            </a:r>
            <a:r>
              <a:rPr lang="en-US" sz="2200" b="1" smtClean="0">
                <a:solidFill>
                  <a:srgbClr val="FFFFFF"/>
                </a:solidFill>
              </a:rPr>
              <a:t>)</a:t>
            </a:r>
            <a:endParaRPr lang="en-US" sz="2200" b="1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46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</a:t>
            </a:r>
            <a:b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Diabetic Retinopathy</a:t>
            </a:r>
            <a:endParaRPr lang="en-ID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36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FFFFFF"/>
                </a:solidFill>
              </a:rPr>
              <a:t>NPDR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41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Mild Non-proliferative</a:t>
            </a:r>
            <a:b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Diabetic Retinopathy (NPDR)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18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Moderate Non-proliferative</a:t>
            </a:r>
            <a:b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Diabetic Retinopathy (NPDR)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60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Severe Non-proliferative</a:t>
            </a:r>
            <a:b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Diabetic Retinopathy (NPDR)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48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Diabetic Macular Edema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61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FFFFFF"/>
                </a:solidFill>
              </a:rPr>
              <a:t>Diabetic Macular Edema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48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Diabetic Macular Edema</a:t>
            </a:r>
            <a:b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 Definitions</a:t>
            </a:r>
            <a:endParaRPr lang="en-ID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852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FFFFFF"/>
                </a:solidFill>
              </a:rPr>
              <a:t>PDR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08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Proliferative Diabetic Retinopathy</a:t>
            </a:r>
            <a:b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(PDR)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1716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Proliferaative Diabetic Retinopathy</a:t>
            </a:r>
            <a:br>
              <a:rPr lang="en-US" smtClean="0">
                <a:solidFill>
                  <a:schemeClr val="bg1"/>
                </a:solidFill>
              </a:rPr>
            </a:br>
            <a:r>
              <a:rPr lang="en-US" sz="3100" smtClean="0">
                <a:solidFill>
                  <a:schemeClr val="bg1"/>
                </a:solidFill>
              </a:rPr>
              <a:t>(Classification of severity) </a:t>
            </a:r>
            <a:endParaRPr lang="en-US" sz="31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029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chemeClr val="bg1"/>
                </a:solidFill>
              </a:rPr>
              <a:t>Early PDR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18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chemeClr val="bg1"/>
                </a:solidFill>
              </a:rPr>
              <a:t>High Risk PDR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2794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chemeClr val="bg1"/>
                </a:solidFill>
              </a:rPr>
              <a:t>High Risk PDR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77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chemeClr val="bg1"/>
                </a:solidFill>
              </a:rPr>
              <a:t>Advanced PDR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29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Diabetic Retinopathy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5561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bg1"/>
                </a:solidFill>
              </a:rPr>
              <a:t>Current treatment of DR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16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Laser Management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938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Laser photocoagulation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63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Panretinal laser photocoagulation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68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Effect</a:t>
            </a:r>
            <a:endParaRPr lang="en-ID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385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2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104</Words>
  <Application>Microsoft Office PowerPoint</Application>
  <PresentationFormat>On-screen Show (4:3)</PresentationFormat>
  <Paragraphs>37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ＭＳ Ｐゴシック</vt:lpstr>
      <vt:lpstr>Arial</vt:lpstr>
      <vt:lpstr>Calibri</vt:lpstr>
      <vt:lpstr>Calibri Light</vt:lpstr>
      <vt:lpstr>Times New Roman</vt:lpstr>
      <vt:lpstr>Office Theme</vt:lpstr>
      <vt:lpstr>LASER PHOTOCOAGULATION Diabetic Retinopathy</vt:lpstr>
      <vt:lpstr>Sejarah Perkembangan Teknologi Laser Fotokoagulasi</vt:lpstr>
      <vt:lpstr>Teknologi Laser Fotokoagulasi Retina Gold-standard</vt:lpstr>
      <vt:lpstr>Teknologi Laser Fotokoagulasi Retina Gold-standard</vt:lpstr>
      <vt:lpstr>VISULAS 532s </vt:lpstr>
      <vt:lpstr>Komponen Alat dan Deskripsi</vt:lpstr>
      <vt:lpstr>Condensing Lens</vt:lpstr>
      <vt:lpstr>Introduction</vt:lpstr>
      <vt:lpstr>Indonesia: Epidemiology of Diabetic Complications</vt:lpstr>
      <vt:lpstr>PowerPoint Presentation</vt:lpstr>
      <vt:lpstr>Diabetic Retinopathy</vt:lpstr>
      <vt:lpstr>Intraretinal Hemorrhages and Microaneurysms</vt:lpstr>
      <vt:lpstr>Venous Beading</vt:lpstr>
      <vt:lpstr>Intraretinal Microvascular Abnormalities (IRMAs)</vt:lpstr>
      <vt:lpstr>Neovascularization Of The Disc (NVD)</vt:lpstr>
      <vt:lpstr>Neovascularization Elsewhere (NVE)</vt:lpstr>
      <vt:lpstr>Classification of DR (ICO guidelines 2017)</vt:lpstr>
      <vt:lpstr>Classification Of Diabetic Retinopathy</vt:lpstr>
      <vt:lpstr>NPDR</vt:lpstr>
      <vt:lpstr>Mild Non-proliferative Diabetic Retinopathy (NPDR)</vt:lpstr>
      <vt:lpstr>Moderate Non-proliferative Diabetic Retinopathy (NPDR)</vt:lpstr>
      <vt:lpstr>Severe Non-proliferative Diabetic Retinopathy (NPDR)</vt:lpstr>
      <vt:lpstr>Diabetic Macular Edema</vt:lpstr>
      <vt:lpstr>Diabetic Macular Edema</vt:lpstr>
      <vt:lpstr>Diabetic Macular Edema Disease Definitions</vt:lpstr>
      <vt:lpstr>PDR</vt:lpstr>
      <vt:lpstr>Proliferative Diabetic Retinopathy (PDR)</vt:lpstr>
      <vt:lpstr>Proliferaative Diabetic Retinopathy (Classification of severity) </vt:lpstr>
      <vt:lpstr>Early PDR</vt:lpstr>
      <vt:lpstr>High Risk PDR</vt:lpstr>
      <vt:lpstr>High Risk PDR</vt:lpstr>
      <vt:lpstr>Advanced PDR</vt:lpstr>
      <vt:lpstr>Diabetic Retinopathy</vt:lpstr>
      <vt:lpstr>Current treatment of DR</vt:lpstr>
      <vt:lpstr>Laser Management</vt:lpstr>
      <vt:lpstr>Laser photocoagulation</vt:lpstr>
      <vt:lpstr>Panretinal laser photocoagulation</vt:lpstr>
      <vt:lpstr>Side Effect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LASER PHOTOCOAGULATION Diabetic Retinopathy</dc:title>
  <dc:creator>abaqng</dc:creator>
  <cp:lastModifiedBy>abaqng</cp:lastModifiedBy>
  <cp:revision>5</cp:revision>
  <dcterms:created xsi:type="dcterms:W3CDTF">2019-02-20T06:54:21Z</dcterms:created>
  <dcterms:modified xsi:type="dcterms:W3CDTF">2019-02-20T07:00:01Z</dcterms:modified>
</cp:coreProperties>
</file>